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9" r:id="rId12"/>
    <p:sldId id="257" r:id="rId13"/>
    <p:sldId id="258" r:id="rId14"/>
    <p:sldId id="269" r:id="rId15"/>
    <p:sldId id="273" r:id="rId16"/>
    <p:sldId id="270" r:id="rId17"/>
    <p:sldId id="271" r:id="rId18"/>
    <p:sldId id="267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29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27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39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18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5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33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45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2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31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477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2206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073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805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21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345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F09DD28-C772-4D13-9767-1E32DF133A1A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32863-B9CD-436E-8275-670790855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1168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fa.iokk38.ru/?p=118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rdadmsh.ru/pages/249" TargetMode="External"/><Relationship Id="rId2" Type="http://schemas.openxmlformats.org/officeDocument/2006/relationships/hyperlink" Target="https://ordadmsh.ru/pages/248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0362" y="2209693"/>
            <a:ext cx="10284189" cy="1112519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методических работ</a:t>
            </a:r>
            <a:endParaRPr lang="ru-RU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0744" y="384048"/>
            <a:ext cx="8622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учреждение дополнительного образования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«Усть-Ордынская детская школа искусств»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0056" y="4059936"/>
            <a:ext cx="7077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Улазова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Александровна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7680" y="5815584"/>
            <a:ext cx="2688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784" y="1243584"/>
            <a:ext cx="11082528" cy="5004815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и перспективы развития образовательного учреждения в огромной мере зависят от преподавателей – от их научной и методической квалификации, творчества и способности практически решать проблемы обучения и воспитания обучающихся. Процесс обучения в музыкальных школах – процесс творческий, не всегда поддающийся описанию. Сегодня работу, которую проводит преподаватель с учащимися, возможно разумно и грамотно оформить в соответствии современным требованиям.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работа преподавателей реализуется в различных письменных и электронных материалах. Рассмотрим виды методических работ и их оформление.</a:t>
            </a:r>
          </a:p>
        </p:txBody>
      </p:sp>
    </p:spTree>
    <p:extLst>
      <p:ext uri="{BB962C8B-B14F-4D97-AF65-F5344CB8AC3E}">
        <p14:creationId xmlns:p14="http://schemas.microsoft.com/office/powerpoint/2010/main" val="291358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415" y="224118"/>
            <a:ext cx="9404723" cy="58969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методических работ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905256"/>
            <a:ext cx="11109960" cy="583387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сообщение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Репертуарный сборник (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ранжировки, переложения, авторские произведения и др.)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Сообщение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и любая другая письменная работа, должно быть не только качественно написано, но и оформлено в соответствии с общепринятым государственным стандартом ГОСТ 2.105-2019 «Общие требования к текстовым документам». </a:t>
            </a:r>
          </a:p>
          <a:p>
            <a:pPr marL="0" indent="0">
              <a:buNone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01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999" y="278982"/>
            <a:ext cx="9404723" cy="72685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сообщение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8992"/>
            <a:ext cx="11430000" cy="557784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Методическое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изложение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работы преподавателя.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методическом сообщении сжато излагаются основные моменты работы,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из источников, приводятся примеры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практики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методического сообщения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использованной литературы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43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746" y="178398"/>
            <a:ext cx="9404723" cy="580554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776" y="1014984"/>
            <a:ext cx="11265408" cy="569671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Сценарий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конспективная подробная запись мероприятия. В сценарии дословно приводятся слова ведущих, тексты стихов и песен. В приложении даются сценические указания: художественное оформление, презентации, фотографии и т.д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сценария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задачи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(методы и (или)технологии обучения)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реализующие сценарий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сценария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использованной литературы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  <a:endParaRPr lang="ru-RU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84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24118"/>
            <a:ext cx="9404723" cy="55312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064" y="1152144"/>
            <a:ext cx="11256264" cy="563270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Мультимедийная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учебному занятию, мероприятию – это удобный и эффективный способ представления информации с помощью компьютерных программ . Он сочетает в себе динамику, звук и изображение, т.е. те факторы, которые наиболее долго удерживает внимание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Самая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распространенная программа для создания презентаций – программа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представляет собой сочетание компьютерной анимации, графики, фото-видео и звукового ряда, которые организованы в единую среду.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Презентация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свой сценарий и структуру, организованную для удобного восприятия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слайд: название презентации, ФИО, место работы, должность автора, год создания презентации.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последующие слайды: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оглавление, основные этапы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урока-презентации.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слайдов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презентации: от 10 до 30 шт.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Завершающий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слайд: список использованной литературы, иллюстраций, музыки, «Спасибо за внимание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62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69838"/>
            <a:ext cx="9404723" cy="60798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056" y="969264"/>
            <a:ext cx="11338560" cy="574243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Портфолио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демонстративный набор материалов и документов, показывающих умение педагога решать задачи своей профессиональной деятельности, выбирать стратегию и тактику профессионального поведения, и предназначен для оценки уровня профессионализма преподавателя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на бумажном носителе, электронное,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on-lain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о преподавателе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 деятельности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Учебно-материальная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наставника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892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306414"/>
            <a:ext cx="9404723" cy="55312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064" y="859536"/>
            <a:ext cx="11521440" cy="589788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Пособие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продукт методической работы преподавателя, призванный расширить или углубить знания, изложенные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учебниках, программах, сборниках, методических рекомендациях и др.</a:t>
            </a:r>
          </a:p>
          <a:p>
            <a:pPr marL="0" indent="0" algn="ctr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Презентации                 Электронные пособия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CD-DWD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диски</a:t>
            </a:r>
          </a:p>
          <a:p>
            <a:pPr marL="0" indent="0" algn="ctr">
              <a:buNone/>
            </a:pP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пособия</a:t>
            </a: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</a:t>
            </a: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(излагается научно-педагогическое содержание пособия)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(систематизируется методический материал, даются практические рекомендации, приводятся примеры тех или иных форм и методик работы)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(дидактические материалы, иллюстрирующие практический материал (графики, рисунки, результаты тестирования и прочее)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использованной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</a:t>
            </a:r>
          </a:p>
          <a:p>
            <a:pPr marL="457200" indent="-457200" algn="just"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(дополнительные материалы)</a:t>
            </a:r>
            <a:endParaRPr lang="ru-RU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706624" y="1600200"/>
            <a:ext cx="2724912" cy="402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227064" y="1801368"/>
            <a:ext cx="9144" cy="201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050024" y="1625346"/>
            <a:ext cx="2395728" cy="352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7863840" y="2167128"/>
            <a:ext cx="996696" cy="205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8865108" y="2269998"/>
            <a:ext cx="320040" cy="443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0442448" y="2071116"/>
            <a:ext cx="438912" cy="301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67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220" y="260694"/>
            <a:ext cx="9404723" cy="56226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08" y="969264"/>
            <a:ext cx="11228832" cy="527913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Методические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комплекс предложений и указаний, определяющий наиболее эффективные методы и формы работы для решения какой-либо учебно-педагогической проблемы, изучения темы, проведения занятия или мероприятия. Содержат в себе методики, разработанные преподавателем на основе положительного опыта.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 указания на то, кому они адресованы (педагогам,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родителям).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рекомендаций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 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 </a:t>
            </a: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вступление, основная часть, заключение.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использованной и рекомендуемой литературы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0"/>
              </a:spcBef>
              <a:buAutoNum type="arabicPeriod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могут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являться частью другой методической работы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22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839" y="324702"/>
            <a:ext cx="9404723" cy="52569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8" y="1060704"/>
            <a:ext cx="11365992" cy="566928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Статья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текст, посвященный одной конкретной теме, опубликованный в журнале, газете или каком-либо издании. Статья относится к аналитическому жанру. В статье необходимо обозначить проблему, провести ее анализ, предложить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</a:t>
            </a:r>
          </a:p>
          <a:p>
            <a:pPr algn="just"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абзац – название: фраза (по центру, заглавные буквы, полужирный шрифт);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абзац – инициалы и фамилия автора с расположением по правому краю (или по центру) с указанием должности и места работы (полужирный , курсив)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абзац – краткая аннотация к статье (курсивом);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абзац – текст статьи, разбитый на отдельные части: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– раскрывает проблему, поставленную автором;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 – анализ проблемы с точки зрения автора.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разные точки зрения на решение проблемы и выбрать наиболее подходящее решение. Необходимо описать личный опыт решения проблемы, привести примеры из личной практики;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Заключение;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– Выводы;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60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9028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для обучения: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://efa.iokk38.ru/?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p=1183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1" t="3943" r="-177"/>
          <a:stretch/>
        </p:blipFill>
        <p:spPr>
          <a:xfrm>
            <a:off x="646111" y="1322896"/>
            <a:ext cx="9923675" cy="53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8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831" y="251550"/>
            <a:ext cx="11186225" cy="63541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08" y="1399032"/>
            <a:ext cx="11155680" cy="48493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 - это пособие, раскрывающее формы, средства, методы обучения, элементы современных педагогических технологий или сами технологии обучения и воспитания применительно к конкретной теме урока, теме учебной программы, преподаванию курса в целом.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может быть как индивидуальной, так и коллективной работой. Она направлена на профессионально-педагогическое совершенствование преподавателя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подготовки по учебным специальностям.</a:t>
            </a:r>
          </a:p>
        </p:txBody>
      </p:sp>
    </p:spTree>
    <p:extLst>
      <p:ext uri="{BB962C8B-B14F-4D97-AF65-F5344CB8AC3E}">
        <p14:creationId xmlns:p14="http://schemas.microsoft.com/office/powerpoint/2010/main" val="2316054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767" y="379566"/>
            <a:ext cx="9404723" cy="140053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 может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собой: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691640"/>
            <a:ext cx="10198672" cy="4556759"/>
          </a:xfrm>
        </p:spPr>
        <p:txBody>
          <a:bodyPr>
            <a:normAutofit fontScale="925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конкретного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частной (авторской) методики преподавания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методики преподавания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форм, методов или средств обучения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разработки, связанные с изменением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преподавания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общей методики преподавания предметов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Разработку, связанную с тематикой самообразования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772897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887777" cy="507402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методической разработке предъявляются довольно серьезные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поэтому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прежде чем приступить к ее написанию, необходимо: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08" y="2340864"/>
            <a:ext cx="11164824" cy="432511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Тщательно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подойти к выбору темы разработки. Тема должна быть актуальной, известной педагогу, по данной теме у педагога должен быть накоплен определенный опыт.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методической разработки.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литературу, методические пособия, положительный опыт по выбранной теме.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и определить структуру методической разработки.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предстоящей работы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должна раскрывать вопрос «Как учить»</a:t>
            </a:r>
          </a:p>
        </p:txBody>
      </p:sp>
    </p:spTree>
    <p:extLst>
      <p:ext uri="{BB962C8B-B14F-4D97-AF65-F5344CB8AC3E}">
        <p14:creationId xmlns:p14="http://schemas.microsoft.com/office/powerpoint/2010/main" val="2763105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928" y="1252728"/>
            <a:ext cx="11082528" cy="499567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Приступая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работе по составлению методической разработки, необходимо четко определить ее цель. Например, цель может быть следующей: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и методов изучения содержания темы;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проведения уроков по изучению той или иной темы учебной программы;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 деятельности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учащихся;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использования современных технических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обучения;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теории с практикой на уроках;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педагогических технологий или их элементов на уроках и т.д.</a:t>
            </a:r>
          </a:p>
        </p:txBody>
      </p:sp>
    </p:spTree>
    <p:extLst>
      <p:ext uri="{BB962C8B-B14F-4D97-AF65-F5344CB8AC3E}">
        <p14:creationId xmlns:p14="http://schemas.microsoft.com/office/powerpoint/2010/main" val="1613345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7141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методической разработки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1016" y="1220814"/>
            <a:ext cx="8946541" cy="4195481"/>
          </a:xfrm>
        </p:spPr>
        <p:txBody>
          <a:bodyPr>
            <a:normAutofit/>
          </a:bodyPr>
          <a:lstStyle/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использованных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33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08" y="1161288"/>
            <a:ext cx="11173968" cy="554126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Аннотация.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аннотации указывается существование проблемы по данной тематике и кому предназначается методическая разработка.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введении нужно объяснить, почему вами выбрана данная тема, ее актуальность, освещение темы классиками — признанными педагогами с обзором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изученной литературы, ваше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 и развитие основных положений и методов в методической разработке. Введение должно быть небольшим, объем – две-три страницы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объемная, она требует разделения на подпункты. Вначале необходимо указать на важность темы, как долго вы изучаете данную проблему, сколько времени отводится на изучение, что в результате получат учащиеся – какие навыки и умения сформируются в ходе изучения данной темы. Обязательно нужно определить связь рассматриваемой тематики с другими дисциплинами и частями курса. Затем идет описание форм и методов, применяемых вами в процессе работы, приводится сравнительный анализ начальной и итоговой диагностики.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243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445561" cy="51654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методической разработки - урока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216152"/>
            <a:ext cx="11055096" cy="503224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записка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План-конспект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(ход) урока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использованных источников.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раздаточный материал и т.п.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221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1654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урока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8" y="1197864"/>
            <a:ext cx="11100816" cy="5050535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урока определяется целью организации урока, т.е. целью его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нового учебного материала.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совершенствования знаний, умений и навыков.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обобщения и систематизации знаний.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знаний, умений и навыков.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первоначальному формированию умений и навыков.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совершенствования умений и навыков.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выполнению комплексных заданий (работ) и другие. </a:t>
            </a:r>
          </a:p>
        </p:txBody>
      </p:sp>
    </p:spTree>
    <p:extLst>
      <p:ext uri="{BB962C8B-B14F-4D97-AF65-F5344CB8AC3E}">
        <p14:creationId xmlns:p14="http://schemas.microsoft.com/office/powerpoint/2010/main" val="2322475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975" y="278982"/>
            <a:ext cx="9404723" cy="543978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урока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950976"/>
            <a:ext cx="9985248" cy="5779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урока определяется формой совместной деятельности преподавателя и учащихся, которая доминирует на уроке: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работа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Зачет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игра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(несколько видов деятельности примерно одинаковых по времени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619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8905" cy="53483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Нестандартный урок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243584"/>
            <a:ext cx="11055096" cy="461772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Как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известно, процесс организации урочной деятельности в ДМШ, ДШИ имеет циклический характер. Цикл – это учебное полугодие, состоящее из серии уроков – от выбора учебной программы до ее концертного исполнения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начале этого цикла,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выбора программы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применять такие нетрадиционные формы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Нестандартный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импровизированное учебное занятие, имеющее нетрадиционную структуру. По форме проведения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выделить целые группы нестандартных уроков, как индивидуальных, так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групповых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525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496" y="1042416"/>
            <a:ext cx="11045952" cy="5669280"/>
          </a:xfrm>
        </p:spPr>
        <p:txBody>
          <a:bodyPr>
            <a:noAutofit/>
          </a:bodyPr>
          <a:lstStyle/>
          <a:p>
            <a:pPr algn="just" fontAlgn="base">
              <a:lnSpc>
                <a:spcPct val="170000"/>
              </a:lnSpc>
              <a:spcBef>
                <a:spcPts val="0"/>
              </a:spcBef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– презентация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(произведения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композитора, новой программы в исполнении старших учащихся или преподавателя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70000"/>
              </a:lnSpc>
              <a:spcBef>
                <a:spcPts val="0"/>
              </a:spcBef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– концерт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(старшие учащиеся исполняют прошлогоднюю программу для младших, воодушевляя последних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70000"/>
              </a:lnSpc>
              <a:spcBef>
                <a:spcPts val="0"/>
              </a:spcBef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– сказка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(знакомство с новыми музыкальными жанрами 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формами);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следующем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этапе -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этапе детальной проработки учебной программы – могут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проводиться: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fontAlgn="base">
              <a:lnSpc>
                <a:spcPct val="170000"/>
              </a:lnSpc>
              <a:spcBef>
                <a:spcPts val="0"/>
              </a:spcBef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– игра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(например, учащийся выступает в непривычной для себя роли – дирижера); </a:t>
            </a:r>
          </a:p>
          <a:p>
            <a:pPr algn="just" fontAlgn="base">
              <a:lnSpc>
                <a:spcPct val="170000"/>
              </a:lnSpc>
              <a:spcBef>
                <a:spcPts val="0"/>
              </a:spcBef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взаимообучения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(когда определенные разделы учебной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осуществляется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руководством более старшего учащегося);</a:t>
            </a:r>
          </a:p>
          <a:p>
            <a:pPr algn="just" fontAlgn="base">
              <a:lnSpc>
                <a:spcPct val="170000"/>
              </a:lnSpc>
              <a:spcBef>
                <a:spcPts val="0"/>
              </a:spcBef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похвалы и урок критики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(здесь задача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найти повод похвалить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 за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произведения или выполнение домашнего задания (на оценку «5» – 5 раз и т.д.), ученика – найти ошибки в исполнении преподавателя (разумеется,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намеренные);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38040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496" y="950976"/>
            <a:ext cx="11064240" cy="5297423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– тест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урок – развитие способностей (разнообразные тесты –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угадайки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Интегрированные уроки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основанные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связях (которые создают у учащихся более глубокое и целостное представление о произведении).</a:t>
            </a: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завершающем этапе (в конце полугодий) – могут применяться усовершенствованные формы контроля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знаний: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соревнований и игр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конкурс, турнир, дуэль, ролевая игра, КВН (на уроках сольфеджио, музыкальной литературы, слушания музыки); 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основанные на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формах и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методах работы, известных в общественной практике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пресс-конференция, дискуссия, диспут, семинар, репортаж, рецензия;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Трансформированные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способы организации урока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парный опрос, экспресс-опрос, урок-зачет,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урок-консультация.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866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007" y="251550"/>
            <a:ext cx="9404723" cy="534834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Репертуарный сборник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784" y="1042416"/>
            <a:ext cx="11091672" cy="544068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Репертуарный сборник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издание, содержащее ряд произведений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или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авторов,  могут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ыть переложения (аранжировки) других авторов, сделанные для других инструментов или для другого состава исполнителей.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Авторские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репертуарные сборники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подводят итог проделанной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преподавателя. Такие сборники важны как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самого автора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для других преподавателей, т.к. собирают под один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переплёт всё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было создано 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на тему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обозначенную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заглавии. Сборники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дают возможность всем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желающим воспользоваться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накопленным опытом автора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автора”: пояснительная записка, методические разработки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рекомендации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т.п., раскрывающие суть и актуальность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работы. Обязательно наличие рецензии.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b="1" dirty="0"/>
          </a:p>
          <a:p>
            <a:pPr algn="just"/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77225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методических работ преподавателей Усть-Ордынской ДШИ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928" y="2052918"/>
            <a:ext cx="11119104" cy="41954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«Изготовление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украшений и магнитиков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полимерной глины», преподавателя Сазоновой Любовь Сергеевны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ordadmsh.ru/pages/248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пособие по учебному предмету «Элементарная теория музыки» дополнительной предпрофессиональной программы в области музыкального искусства «Фортепиано», «Народные инструменты» для учащихся 9 класса (срок реализации – 1 год), преподавателя Белобородовой Виктории Викторовны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ordadmsh.ru/pages/249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5090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269838"/>
            <a:ext cx="9404723" cy="580554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источники: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130" y="1179576"/>
            <a:ext cx="10876310" cy="506882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методической работы и основные требования к их оформлению. МАУ ДО «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Дивеевская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ДМШ», 2020.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методической работы в ДШИ.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Требтау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Е.В. Методист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Лузинского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 МБОУ ДО «ДШИ Омского муниципального района Омской области».</a:t>
            </a:r>
          </a:p>
          <a:p>
            <a:pPr algn="just" fontAlgn="base">
              <a:lnSpc>
                <a:spcPct val="150000"/>
              </a:lnSpc>
              <a:spcBef>
                <a:spcPts val="0"/>
              </a:spcBef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педагогические технологии в музыкальной школе: между традициями и инновациями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Костромитина С.В., преподаватель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фортепиано МБУ ДО “Детская школа искусств” п. Энергетик, Оренбургская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940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23" y="2528406"/>
            <a:ext cx="9404723" cy="140053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599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371</TotalTime>
  <Words>2086</Words>
  <Application>Microsoft Office PowerPoint</Application>
  <PresentationFormat>Широкоэкранный</PresentationFormat>
  <Paragraphs>198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Times New Roman</vt:lpstr>
      <vt:lpstr>Wingdings 3</vt:lpstr>
      <vt:lpstr>Ион</vt:lpstr>
      <vt:lpstr>Виды методических работ</vt:lpstr>
      <vt:lpstr>Презентация PowerPoint</vt:lpstr>
      <vt:lpstr>Виды методических работ</vt:lpstr>
      <vt:lpstr>Методическое сообщение</vt:lpstr>
      <vt:lpstr>Сценарий</vt:lpstr>
      <vt:lpstr>Презентация</vt:lpstr>
      <vt:lpstr>Портфолио</vt:lpstr>
      <vt:lpstr>Пособие</vt:lpstr>
      <vt:lpstr>Методические рекомендации</vt:lpstr>
      <vt:lpstr>Статья</vt:lpstr>
      <vt:lpstr>Ссылка для обучения: https://efa.iokk38.ru/?p=1183 </vt:lpstr>
      <vt:lpstr>Методическая разработка</vt:lpstr>
      <vt:lpstr>Методическая разработка может  представлять собой:</vt:lpstr>
      <vt:lpstr>К методической разработке предъявляются довольно серьезные требования, поэтому, прежде чем приступить к ее написанию, необходимо:</vt:lpstr>
      <vt:lpstr>Презентация PowerPoint</vt:lpstr>
      <vt:lpstr>Структура методической разработки </vt:lpstr>
      <vt:lpstr>Презентация PowerPoint</vt:lpstr>
      <vt:lpstr>Структура методической разработки - урока</vt:lpstr>
      <vt:lpstr>Тип урока</vt:lpstr>
      <vt:lpstr>Вид урока</vt:lpstr>
      <vt:lpstr>Нестандартный урок</vt:lpstr>
      <vt:lpstr>Презентация PowerPoint</vt:lpstr>
      <vt:lpstr>Презентация PowerPoint</vt:lpstr>
      <vt:lpstr>Репертуарный сборник</vt:lpstr>
      <vt:lpstr>Примеры методических работ преподавателей Усть-Ордынской ДШИ</vt:lpstr>
      <vt:lpstr>Использованные источники: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Методическая разработка и требования, предъявляемые к ней</dc:title>
  <dc:creator>user0003</dc:creator>
  <cp:lastModifiedBy>user0003</cp:lastModifiedBy>
  <cp:revision>34</cp:revision>
  <dcterms:created xsi:type="dcterms:W3CDTF">2024-10-23T09:30:54Z</dcterms:created>
  <dcterms:modified xsi:type="dcterms:W3CDTF">2024-10-31T03:44:47Z</dcterms:modified>
</cp:coreProperties>
</file>